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6" r:id="rId3"/>
    <p:sldId id="271" r:id="rId4"/>
    <p:sldId id="264" r:id="rId5"/>
    <p:sldId id="256" r:id="rId6"/>
    <p:sldId id="259" r:id="rId7"/>
    <p:sldId id="260" r:id="rId8"/>
    <p:sldId id="261" r:id="rId9"/>
    <p:sldId id="272" r:id="rId10"/>
    <p:sldId id="262" r:id="rId11"/>
    <p:sldId id="273" r:id="rId12"/>
    <p:sldId id="268" r:id="rId13"/>
    <p:sldId id="258" r:id="rId14"/>
    <p:sldId id="263" r:id="rId15"/>
    <p:sldId id="269" r:id="rId16"/>
    <p:sldId id="270" r:id="rId17"/>
    <p:sldId id="274" r:id="rId1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40" d="100"/>
          <a:sy n="40" d="100"/>
        </p:scale>
        <p:origin x="-2720" y="-1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F4330A-8E5E-4362-9947-65E231CDDACE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B92791B6-E3B2-4D28-88E5-843BF6597FDF}">
      <dgm:prSet/>
      <dgm:spPr/>
      <dgm:t>
        <a:bodyPr/>
        <a:lstStyle/>
        <a:p>
          <a:r>
            <a:rPr lang="es-CL" dirty="0"/>
            <a:t>INSTRUMENTOS DE LA ESPIRITUALIDAD COMUNITARIA</a:t>
          </a:r>
        </a:p>
      </dgm:t>
    </dgm:pt>
    <dgm:pt modelId="{90E94E43-D627-480A-83A2-8AA875A2CA3E}" type="parTrans" cxnId="{A63EA247-379F-49CD-B5F1-E04D1151F855}">
      <dgm:prSet/>
      <dgm:spPr/>
      <dgm:t>
        <a:bodyPr/>
        <a:lstStyle/>
        <a:p>
          <a:endParaRPr lang="es-CL"/>
        </a:p>
      </dgm:t>
    </dgm:pt>
    <dgm:pt modelId="{69D49E75-5183-4542-A1C0-18DBD531311E}" type="sibTrans" cxnId="{A63EA247-379F-49CD-B5F1-E04D1151F855}">
      <dgm:prSet/>
      <dgm:spPr/>
      <dgm:t>
        <a:bodyPr/>
        <a:lstStyle/>
        <a:p>
          <a:endParaRPr lang="es-CL"/>
        </a:p>
      </dgm:t>
    </dgm:pt>
    <dgm:pt modelId="{7BA3E529-8CBA-4EA5-B96A-92041964DAF3}">
      <dgm:prSet/>
      <dgm:spPr/>
      <dgm:t>
        <a:bodyPr/>
        <a:lstStyle/>
        <a:p>
          <a:r>
            <a:rPr lang="es-CL" dirty="0"/>
            <a:t>PACTO DE AMOR RECIPROCO</a:t>
          </a:r>
        </a:p>
      </dgm:t>
    </dgm:pt>
    <dgm:pt modelId="{067FB0C0-95C5-4F04-9827-A0EA059F78FD}" type="parTrans" cxnId="{EBAF69DF-3185-4594-8055-78CFCA9566DF}">
      <dgm:prSet/>
      <dgm:spPr/>
      <dgm:t>
        <a:bodyPr/>
        <a:lstStyle/>
        <a:p>
          <a:endParaRPr lang="es-CL"/>
        </a:p>
      </dgm:t>
    </dgm:pt>
    <dgm:pt modelId="{3C6718B9-3A58-4EA1-9E8D-C1982E43059C}" type="sibTrans" cxnId="{EBAF69DF-3185-4594-8055-78CFCA9566DF}">
      <dgm:prSet/>
      <dgm:spPr/>
      <dgm:t>
        <a:bodyPr/>
        <a:lstStyle/>
        <a:p>
          <a:endParaRPr lang="es-CL"/>
        </a:p>
      </dgm:t>
    </dgm:pt>
    <dgm:pt modelId="{BB7BF132-5B70-4015-9F8A-24C1DB92F54E}">
      <dgm:prSet/>
      <dgm:spPr/>
      <dgm:t>
        <a:bodyPr/>
        <a:lstStyle/>
        <a:p>
          <a:r>
            <a:rPr lang="es-CL"/>
            <a:t>COMUNIÓN DE EXPERIENCIAS DE LA PALABRA</a:t>
          </a:r>
        </a:p>
      </dgm:t>
    </dgm:pt>
    <dgm:pt modelId="{FE3F1658-FF18-456E-BAE1-8D3E4D028D58}" type="parTrans" cxnId="{274F9F13-CAC3-4D60-8DDE-150E28ABC656}">
      <dgm:prSet/>
      <dgm:spPr/>
      <dgm:t>
        <a:bodyPr/>
        <a:lstStyle/>
        <a:p>
          <a:endParaRPr lang="es-CL"/>
        </a:p>
      </dgm:t>
    </dgm:pt>
    <dgm:pt modelId="{9ECAFEF4-9EF6-41F8-9669-347D8BC2B0C4}" type="sibTrans" cxnId="{274F9F13-CAC3-4D60-8DDE-150E28ABC656}">
      <dgm:prSet/>
      <dgm:spPr/>
      <dgm:t>
        <a:bodyPr/>
        <a:lstStyle/>
        <a:p>
          <a:endParaRPr lang="es-CL"/>
        </a:p>
      </dgm:t>
    </dgm:pt>
    <dgm:pt modelId="{EBCB7EB7-2142-4E90-BC55-0B721A523B16}">
      <dgm:prSet/>
      <dgm:spPr/>
      <dgm:t>
        <a:bodyPr/>
        <a:lstStyle/>
        <a:p>
          <a:r>
            <a:rPr lang="es-CL"/>
            <a:t>COMUNIÓN ESPIRITUAL</a:t>
          </a:r>
        </a:p>
      </dgm:t>
    </dgm:pt>
    <dgm:pt modelId="{68CFB034-8494-44CB-9543-2266111CD230}" type="parTrans" cxnId="{2CB85775-2DED-4C6F-9E28-A65A43E2224F}">
      <dgm:prSet/>
      <dgm:spPr/>
      <dgm:t>
        <a:bodyPr/>
        <a:lstStyle/>
        <a:p>
          <a:endParaRPr lang="es-CL"/>
        </a:p>
      </dgm:t>
    </dgm:pt>
    <dgm:pt modelId="{15929FF8-4495-4D08-941D-69F152DAD6B0}" type="sibTrans" cxnId="{2CB85775-2DED-4C6F-9E28-A65A43E2224F}">
      <dgm:prSet/>
      <dgm:spPr/>
      <dgm:t>
        <a:bodyPr/>
        <a:lstStyle/>
        <a:p>
          <a:endParaRPr lang="es-CL"/>
        </a:p>
      </dgm:t>
    </dgm:pt>
    <dgm:pt modelId="{BAABF3DC-2B03-4908-BCDE-233B71137BAA}">
      <dgm:prSet/>
      <dgm:spPr/>
      <dgm:t>
        <a:bodyPr/>
        <a:lstStyle/>
        <a:p>
          <a:r>
            <a:rPr lang="es-CL" dirty="0"/>
            <a:t>COLOQUIO </a:t>
          </a:r>
        </a:p>
        <a:p>
          <a:r>
            <a:rPr lang="es-CL" dirty="0"/>
            <a:t>CON QUIEN ES MAS MADURO EN CAMINO ESPIRITUAL </a:t>
          </a:r>
        </a:p>
      </dgm:t>
    </dgm:pt>
    <dgm:pt modelId="{03228603-D654-41C5-8CD6-791EA6DC2E59}" type="parTrans" cxnId="{5539D97D-6400-4495-B2DD-3943C7F58213}">
      <dgm:prSet/>
      <dgm:spPr/>
      <dgm:t>
        <a:bodyPr/>
        <a:lstStyle/>
        <a:p>
          <a:endParaRPr lang="es-CL"/>
        </a:p>
      </dgm:t>
    </dgm:pt>
    <dgm:pt modelId="{D9D14FBC-8043-4926-AA36-84F9CEEE78F7}" type="sibTrans" cxnId="{5539D97D-6400-4495-B2DD-3943C7F58213}">
      <dgm:prSet/>
      <dgm:spPr/>
      <dgm:t>
        <a:bodyPr/>
        <a:lstStyle/>
        <a:p>
          <a:endParaRPr lang="es-CL"/>
        </a:p>
      </dgm:t>
    </dgm:pt>
    <dgm:pt modelId="{8D5C7DE5-22A5-40E2-A48B-5D76824637F5}">
      <dgm:prSet/>
      <dgm:spPr/>
      <dgm:t>
        <a:bodyPr/>
        <a:lstStyle/>
        <a:p>
          <a:r>
            <a:rPr lang="es-CL" dirty="0"/>
            <a:t>HORA DE LA VERDAD</a:t>
          </a:r>
        </a:p>
        <a:p>
          <a:r>
            <a:rPr lang="es-CL" dirty="0"/>
            <a:t> DE EDIFICACIÓN Y CORRECCIÓN RECÍPROCA</a:t>
          </a:r>
        </a:p>
      </dgm:t>
    </dgm:pt>
    <dgm:pt modelId="{71E82CF8-48BB-42CD-8938-59832931CB2D}" type="parTrans" cxnId="{1B24D2F8-6035-4122-9EEA-103AF3A11FA7}">
      <dgm:prSet/>
      <dgm:spPr/>
      <dgm:t>
        <a:bodyPr/>
        <a:lstStyle/>
        <a:p>
          <a:endParaRPr lang="es-CL"/>
        </a:p>
      </dgm:t>
    </dgm:pt>
    <dgm:pt modelId="{5A9D08BB-2929-4B57-8270-14480CD607D4}" type="sibTrans" cxnId="{1B24D2F8-6035-4122-9EEA-103AF3A11FA7}">
      <dgm:prSet/>
      <dgm:spPr/>
      <dgm:t>
        <a:bodyPr/>
        <a:lstStyle/>
        <a:p>
          <a:endParaRPr lang="es-CL"/>
        </a:p>
      </dgm:t>
    </dgm:pt>
    <dgm:pt modelId="{60F2986C-DE0F-4797-B1FD-497216F2B381}" type="pres">
      <dgm:prSet presAssocID="{BFF4330A-8E5E-4362-9947-65E231CDDAC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0C674C2-1019-472B-A1B8-014DDB01EDC9}" type="pres">
      <dgm:prSet presAssocID="{B92791B6-E3B2-4D28-88E5-843BF6597FDF}" presName="centerShape" presStyleLbl="node0" presStyleIdx="0" presStyleCnt="1" custScaleX="167187" custScaleY="128635"/>
      <dgm:spPr/>
      <dgm:t>
        <a:bodyPr/>
        <a:lstStyle/>
        <a:p>
          <a:endParaRPr lang="es-ES"/>
        </a:p>
      </dgm:t>
    </dgm:pt>
    <dgm:pt modelId="{14EAA0BF-BE44-462C-8FEC-6602F15D44CB}" type="pres">
      <dgm:prSet presAssocID="{067FB0C0-95C5-4F04-9827-A0EA059F78FD}" presName="parTrans" presStyleLbl="sibTrans2D1" presStyleIdx="0" presStyleCnt="5"/>
      <dgm:spPr/>
      <dgm:t>
        <a:bodyPr/>
        <a:lstStyle/>
        <a:p>
          <a:endParaRPr lang="es-ES"/>
        </a:p>
      </dgm:t>
    </dgm:pt>
    <dgm:pt modelId="{7A85DA30-53F0-47BB-8D07-3BE8BEDD168C}" type="pres">
      <dgm:prSet presAssocID="{067FB0C0-95C5-4F04-9827-A0EA059F78FD}" presName="connectorText" presStyleLbl="sibTrans2D1" presStyleIdx="0" presStyleCnt="5"/>
      <dgm:spPr/>
      <dgm:t>
        <a:bodyPr/>
        <a:lstStyle/>
        <a:p>
          <a:endParaRPr lang="es-ES"/>
        </a:p>
      </dgm:t>
    </dgm:pt>
    <dgm:pt modelId="{B6A0DF8A-B5A6-4B4D-A25B-A79DBDBF2287}" type="pres">
      <dgm:prSet presAssocID="{7BA3E529-8CBA-4EA5-B96A-92041964DAF3}" presName="node" presStyleLbl="node1" presStyleIdx="0" presStyleCnt="5" custScaleX="113033" custScaleY="102375" custRadScaleRad="973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086650-DC71-4D2F-A321-BB06BDA01394}" type="pres">
      <dgm:prSet presAssocID="{FE3F1658-FF18-456E-BAE1-8D3E4D028D58}" presName="parTrans" presStyleLbl="sibTrans2D1" presStyleIdx="1" presStyleCnt="5"/>
      <dgm:spPr/>
      <dgm:t>
        <a:bodyPr/>
        <a:lstStyle/>
        <a:p>
          <a:endParaRPr lang="es-ES"/>
        </a:p>
      </dgm:t>
    </dgm:pt>
    <dgm:pt modelId="{38B2D787-1BAA-4D08-9FF7-60B3F6CAC98A}" type="pres">
      <dgm:prSet presAssocID="{FE3F1658-FF18-456E-BAE1-8D3E4D028D58}" presName="connectorText" presStyleLbl="sibTrans2D1" presStyleIdx="1" presStyleCnt="5"/>
      <dgm:spPr/>
      <dgm:t>
        <a:bodyPr/>
        <a:lstStyle/>
        <a:p>
          <a:endParaRPr lang="es-ES"/>
        </a:p>
      </dgm:t>
    </dgm:pt>
    <dgm:pt modelId="{B5F186A8-62E2-4115-AB36-069039C92A28}" type="pres">
      <dgm:prSet presAssocID="{BB7BF132-5B70-4015-9F8A-24C1DB92F54E}" presName="node" presStyleLbl="node1" presStyleIdx="1" presStyleCnt="5" custScaleX="126076" custScaleY="114006" custRadScaleRad="132685" custRadScaleInc="710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12E4C2-5355-4237-B288-B73E08A1D7CF}" type="pres">
      <dgm:prSet presAssocID="{68CFB034-8494-44CB-9543-2266111CD230}" presName="parTrans" presStyleLbl="sibTrans2D1" presStyleIdx="2" presStyleCnt="5"/>
      <dgm:spPr/>
      <dgm:t>
        <a:bodyPr/>
        <a:lstStyle/>
        <a:p>
          <a:endParaRPr lang="es-ES"/>
        </a:p>
      </dgm:t>
    </dgm:pt>
    <dgm:pt modelId="{204F33E5-1C61-4B43-816B-4E6D0F92E62C}" type="pres">
      <dgm:prSet presAssocID="{68CFB034-8494-44CB-9543-2266111CD230}" presName="connectorText" presStyleLbl="sibTrans2D1" presStyleIdx="2" presStyleCnt="5"/>
      <dgm:spPr/>
      <dgm:t>
        <a:bodyPr/>
        <a:lstStyle/>
        <a:p>
          <a:endParaRPr lang="es-ES"/>
        </a:p>
      </dgm:t>
    </dgm:pt>
    <dgm:pt modelId="{96FBA949-1BA9-45C2-A758-ED4C7830072C}" type="pres">
      <dgm:prSet presAssocID="{EBCB7EB7-2142-4E90-BC55-0B721A523B16}" presName="node" presStyleLbl="node1" presStyleIdx="2" presStyleCnt="5" custScaleX="132057" custScaleY="118225" custRadScaleRad="118894" custRadScaleInc="-4368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FD908B-8D55-4666-8FC1-D1AEC7BB99E0}" type="pres">
      <dgm:prSet presAssocID="{03228603-D654-41C5-8CD6-791EA6DC2E59}" presName="parTrans" presStyleLbl="sibTrans2D1" presStyleIdx="3" presStyleCnt="5"/>
      <dgm:spPr/>
      <dgm:t>
        <a:bodyPr/>
        <a:lstStyle/>
        <a:p>
          <a:endParaRPr lang="es-ES"/>
        </a:p>
      </dgm:t>
    </dgm:pt>
    <dgm:pt modelId="{6B3DAC19-A0FC-46BF-802D-8280DBAEE0A8}" type="pres">
      <dgm:prSet presAssocID="{03228603-D654-41C5-8CD6-791EA6DC2E59}" presName="connectorText" presStyleLbl="sibTrans2D1" presStyleIdx="3" presStyleCnt="5"/>
      <dgm:spPr/>
      <dgm:t>
        <a:bodyPr/>
        <a:lstStyle/>
        <a:p>
          <a:endParaRPr lang="es-ES"/>
        </a:p>
      </dgm:t>
    </dgm:pt>
    <dgm:pt modelId="{78639048-C8C2-44B3-89AE-67543720D0F4}" type="pres">
      <dgm:prSet presAssocID="{BAABF3DC-2B03-4908-BCDE-233B71137BAA}" presName="node" presStyleLbl="node1" presStyleIdx="3" presStyleCnt="5" custScaleX="121736" custScaleY="112870" custRadScaleRad="103809" custRadScaleInc="2025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294878-09A5-4AD6-8BA1-B1D44501999C}" type="pres">
      <dgm:prSet presAssocID="{71E82CF8-48BB-42CD-8938-59832931CB2D}" presName="parTrans" presStyleLbl="sibTrans2D1" presStyleIdx="4" presStyleCnt="5"/>
      <dgm:spPr/>
      <dgm:t>
        <a:bodyPr/>
        <a:lstStyle/>
        <a:p>
          <a:endParaRPr lang="es-ES"/>
        </a:p>
      </dgm:t>
    </dgm:pt>
    <dgm:pt modelId="{B546FF6C-1CFA-434D-94FB-D87581D2B797}" type="pres">
      <dgm:prSet presAssocID="{71E82CF8-48BB-42CD-8938-59832931CB2D}" presName="connectorText" presStyleLbl="sibTrans2D1" presStyleIdx="4" presStyleCnt="5"/>
      <dgm:spPr/>
      <dgm:t>
        <a:bodyPr/>
        <a:lstStyle/>
        <a:p>
          <a:endParaRPr lang="es-ES"/>
        </a:p>
      </dgm:t>
    </dgm:pt>
    <dgm:pt modelId="{584723CD-BF34-4A8A-9661-880B29214DFD}" type="pres">
      <dgm:prSet presAssocID="{8D5C7DE5-22A5-40E2-A48B-5D76824637F5}" presName="node" presStyleLbl="node1" presStyleIdx="4" presStyleCnt="5" custScaleX="136420" custScaleY="130426" custRadScaleRad="143984" custRadScaleInc="-1857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539D97D-6400-4495-B2DD-3943C7F58213}" srcId="{B92791B6-E3B2-4D28-88E5-843BF6597FDF}" destId="{BAABF3DC-2B03-4908-BCDE-233B71137BAA}" srcOrd="3" destOrd="0" parTransId="{03228603-D654-41C5-8CD6-791EA6DC2E59}" sibTransId="{D9D14FBC-8043-4926-AA36-84F9CEEE78F7}"/>
    <dgm:cxn modelId="{2CB85775-2DED-4C6F-9E28-A65A43E2224F}" srcId="{B92791B6-E3B2-4D28-88E5-843BF6597FDF}" destId="{EBCB7EB7-2142-4E90-BC55-0B721A523B16}" srcOrd="2" destOrd="0" parTransId="{68CFB034-8494-44CB-9543-2266111CD230}" sibTransId="{15929FF8-4495-4D08-941D-69F152DAD6B0}"/>
    <dgm:cxn modelId="{336D4972-231C-4C67-8010-0DA7C00685EB}" type="presOf" srcId="{067FB0C0-95C5-4F04-9827-A0EA059F78FD}" destId="{14EAA0BF-BE44-462C-8FEC-6602F15D44CB}" srcOrd="0" destOrd="0" presId="urn:microsoft.com/office/officeart/2005/8/layout/radial5"/>
    <dgm:cxn modelId="{EBAF69DF-3185-4594-8055-78CFCA9566DF}" srcId="{B92791B6-E3B2-4D28-88E5-843BF6597FDF}" destId="{7BA3E529-8CBA-4EA5-B96A-92041964DAF3}" srcOrd="0" destOrd="0" parTransId="{067FB0C0-95C5-4F04-9827-A0EA059F78FD}" sibTransId="{3C6718B9-3A58-4EA1-9E8D-C1982E43059C}"/>
    <dgm:cxn modelId="{4ED32975-BB83-40AD-8C6D-BA651D3ED470}" type="presOf" srcId="{BFF4330A-8E5E-4362-9947-65E231CDDACE}" destId="{60F2986C-DE0F-4797-B1FD-497216F2B381}" srcOrd="0" destOrd="0" presId="urn:microsoft.com/office/officeart/2005/8/layout/radial5"/>
    <dgm:cxn modelId="{EC29812A-0B54-4E63-B85A-26D72BE47D39}" type="presOf" srcId="{FE3F1658-FF18-456E-BAE1-8D3E4D028D58}" destId="{38B2D787-1BAA-4D08-9FF7-60B3F6CAC98A}" srcOrd="1" destOrd="0" presId="urn:microsoft.com/office/officeart/2005/8/layout/radial5"/>
    <dgm:cxn modelId="{1B24D2F8-6035-4122-9EEA-103AF3A11FA7}" srcId="{B92791B6-E3B2-4D28-88E5-843BF6597FDF}" destId="{8D5C7DE5-22A5-40E2-A48B-5D76824637F5}" srcOrd="4" destOrd="0" parTransId="{71E82CF8-48BB-42CD-8938-59832931CB2D}" sibTransId="{5A9D08BB-2929-4B57-8270-14480CD607D4}"/>
    <dgm:cxn modelId="{8236E3A5-BB45-4EA4-955A-5B2ED268533F}" type="presOf" srcId="{EBCB7EB7-2142-4E90-BC55-0B721A523B16}" destId="{96FBA949-1BA9-45C2-A758-ED4C7830072C}" srcOrd="0" destOrd="0" presId="urn:microsoft.com/office/officeart/2005/8/layout/radial5"/>
    <dgm:cxn modelId="{1D56F952-535E-4179-B427-253D042BADB0}" type="presOf" srcId="{8D5C7DE5-22A5-40E2-A48B-5D76824637F5}" destId="{584723CD-BF34-4A8A-9661-880B29214DFD}" srcOrd="0" destOrd="0" presId="urn:microsoft.com/office/officeart/2005/8/layout/radial5"/>
    <dgm:cxn modelId="{A63EA247-379F-49CD-B5F1-E04D1151F855}" srcId="{BFF4330A-8E5E-4362-9947-65E231CDDACE}" destId="{B92791B6-E3B2-4D28-88E5-843BF6597FDF}" srcOrd="0" destOrd="0" parTransId="{90E94E43-D627-480A-83A2-8AA875A2CA3E}" sibTransId="{69D49E75-5183-4542-A1C0-18DBD531311E}"/>
    <dgm:cxn modelId="{BA92857D-1DDC-44C2-905B-D749161D3CDB}" type="presOf" srcId="{03228603-D654-41C5-8CD6-791EA6DC2E59}" destId="{0FFD908B-8D55-4666-8FC1-D1AEC7BB99E0}" srcOrd="0" destOrd="0" presId="urn:microsoft.com/office/officeart/2005/8/layout/radial5"/>
    <dgm:cxn modelId="{C5B91166-0F13-4830-B53B-92A7701BB960}" type="presOf" srcId="{7BA3E529-8CBA-4EA5-B96A-92041964DAF3}" destId="{B6A0DF8A-B5A6-4B4D-A25B-A79DBDBF2287}" srcOrd="0" destOrd="0" presId="urn:microsoft.com/office/officeart/2005/8/layout/radial5"/>
    <dgm:cxn modelId="{F808DD79-F82F-4D09-AAB5-A90D977673B1}" type="presOf" srcId="{71E82CF8-48BB-42CD-8938-59832931CB2D}" destId="{B546FF6C-1CFA-434D-94FB-D87581D2B797}" srcOrd="1" destOrd="0" presId="urn:microsoft.com/office/officeart/2005/8/layout/radial5"/>
    <dgm:cxn modelId="{32A993B1-00BA-4CA6-9A98-464141D96DD1}" type="presOf" srcId="{71E82CF8-48BB-42CD-8938-59832931CB2D}" destId="{72294878-09A5-4AD6-8BA1-B1D44501999C}" srcOrd="0" destOrd="0" presId="urn:microsoft.com/office/officeart/2005/8/layout/radial5"/>
    <dgm:cxn modelId="{50375B35-832F-4AB8-9236-9C432583791D}" type="presOf" srcId="{FE3F1658-FF18-456E-BAE1-8D3E4D028D58}" destId="{CF086650-DC71-4D2F-A321-BB06BDA01394}" srcOrd="0" destOrd="0" presId="urn:microsoft.com/office/officeart/2005/8/layout/radial5"/>
    <dgm:cxn modelId="{D90ABC47-BAB6-49FA-8902-BB74BBE10FE4}" type="presOf" srcId="{68CFB034-8494-44CB-9543-2266111CD230}" destId="{DD12E4C2-5355-4237-B288-B73E08A1D7CF}" srcOrd="0" destOrd="0" presId="urn:microsoft.com/office/officeart/2005/8/layout/radial5"/>
    <dgm:cxn modelId="{31A94958-DFAE-432E-B508-00DE61F06D03}" type="presOf" srcId="{68CFB034-8494-44CB-9543-2266111CD230}" destId="{204F33E5-1C61-4B43-816B-4E6D0F92E62C}" srcOrd="1" destOrd="0" presId="urn:microsoft.com/office/officeart/2005/8/layout/radial5"/>
    <dgm:cxn modelId="{08C4C379-1123-476D-B902-13D087E8A468}" type="presOf" srcId="{067FB0C0-95C5-4F04-9827-A0EA059F78FD}" destId="{7A85DA30-53F0-47BB-8D07-3BE8BEDD168C}" srcOrd="1" destOrd="0" presId="urn:microsoft.com/office/officeart/2005/8/layout/radial5"/>
    <dgm:cxn modelId="{274F9F13-CAC3-4D60-8DDE-150E28ABC656}" srcId="{B92791B6-E3B2-4D28-88E5-843BF6597FDF}" destId="{BB7BF132-5B70-4015-9F8A-24C1DB92F54E}" srcOrd="1" destOrd="0" parTransId="{FE3F1658-FF18-456E-BAE1-8D3E4D028D58}" sibTransId="{9ECAFEF4-9EF6-41F8-9669-347D8BC2B0C4}"/>
    <dgm:cxn modelId="{8C19AFAF-FBA6-495E-9661-67933A448FAD}" type="presOf" srcId="{03228603-D654-41C5-8CD6-791EA6DC2E59}" destId="{6B3DAC19-A0FC-46BF-802D-8280DBAEE0A8}" srcOrd="1" destOrd="0" presId="urn:microsoft.com/office/officeart/2005/8/layout/radial5"/>
    <dgm:cxn modelId="{80327BC2-85BE-4C1C-B13F-B1C35FCEF6B2}" type="presOf" srcId="{B92791B6-E3B2-4D28-88E5-843BF6597FDF}" destId="{E0C674C2-1019-472B-A1B8-014DDB01EDC9}" srcOrd="0" destOrd="0" presId="urn:microsoft.com/office/officeart/2005/8/layout/radial5"/>
    <dgm:cxn modelId="{98D9B663-911D-4EA2-95A8-D7B9193CB060}" type="presOf" srcId="{BAABF3DC-2B03-4908-BCDE-233B71137BAA}" destId="{78639048-C8C2-44B3-89AE-67543720D0F4}" srcOrd="0" destOrd="0" presId="urn:microsoft.com/office/officeart/2005/8/layout/radial5"/>
    <dgm:cxn modelId="{B3CBEB83-06AF-4477-91D1-6BE2EDFCC64E}" type="presOf" srcId="{BB7BF132-5B70-4015-9F8A-24C1DB92F54E}" destId="{B5F186A8-62E2-4115-AB36-069039C92A28}" srcOrd="0" destOrd="0" presId="urn:microsoft.com/office/officeart/2005/8/layout/radial5"/>
    <dgm:cxn modelId="{054C4693-59F1-405E-B281-D48965F67780}" type="presParOf" srcId="{60F2986C-DE0F-4797-B1FD-497216F2B381}" destId="{E0C674C2-1019-472B-A1B8-014DDB01EDC9}" srcOrd="0" destOrd="0" presId="urn:microsoft.com/office/officeart/2005/8/layout/radial5"/>
    <dgm:cxn modelId="{ECC4EED5-BC15-4BDB-822B-6E884AC6DAFF}" type="presParOf" srcId="{60F2986C-DE0F-4797-B1FD-497216F2B381}" destId="{14EAA0BF-BE44-462C-8FEC-6602F15D44CB}" srcOrd="1" destOrd="0" presId="urn:microsoft.com/office/officeart/2005/8/layout/radial5"/>
    <dgm:cxn modelId="{9A2E6D0D-8BC6-422A-8603-23E73E49C2C3}" type="presParOf" srcId="{14EAA0BF-BE44-462C-8FEC-6602F15D44CB}" destId="{7A85DA30-53F0-47BB-8D07-3BE8BEDD168C}" srcOrd="0" destOrd="0" presId="urn:microsoft.com/office/officeart/2005/8/layout/radial5"/>
    <dgm:cxn modelId="{C0E6ECB6-D30F-43E4-B621-DD7E4FA5BE10}" type="presParOf" srcId="{60F2986C-DE0F-4797-B1FD-497216F2B381}" destId="{B6A0DF8A-B5A6-4B4D-A25B-A79DBDBF2287}" srcOrd="2" destOrd="0" presId="urn:microsoft.com/office/officeart/2005/8/layout/radial5"/>
    <dgm:cxn modelId="{958F4AB1-D7E8-4B6B-9DF0-E9F022ED9307}" type="presParOf" srcId="{60F2986C-DE0F-4797-B1FD-497216F2B381}" destId="{CF086650-DC71-4D2F-A321-BB06BDA01394}" srcOrd="3" destOrd="0" presId="urn:microsoft.com/office/officeart/2005/8/layout/radial5"/>
    <dgm:cxn modelId="{FC6CA7DD-0101-45DC-BAB1-88FB605C481D}" type="presParOf" srcId="{CF086650-DC71-4D2F-A321-BB06BDA01394}" destId="{38B2D787-1BAA-4D08-9FF7-60B3F6CAC98A}" srcOrd="0" destOrd="0" presId="urn:microsoft.com/office/officeart/2005/8/layout/radial5"/>
    <dgm:cxn modelId="{E3DDFD69-AA4C-4B4F-9EA2-903610468217}" type="presParOf" srcId="{60F2986C-DE0F-4797-B1FD-497216F2B381}" destId="{B5F186A8-62E2-4115-AB36-069039C92A28}" srcOrd="4" destOrd="0" presId="urn:microsoft.com/office/officeart/2005/8/layout/radial5"/>
    <dgm:cxn modelId="{D5DF9B54-05D6-4081-A3A6-DFB86534847F}" type="presParOf" srcId="{60F2986C-DE0F-4797-B1FD-497216F2B381}" destId="{DD12E4C2-5355-4237-B288-B73E08A1D7CF}" srcOrd="5" destOrd="0" presId="urn:microsoft.com/office/officeart/2005/8/layout/radial5"/>
    <dgm:cxn modelId="{2B24E4A0-6D58-45F8-AC0C-3982D21A97C8}" type="presParOf" srcId="{DD12E4C2-5355-4237-B288-B73E08A1D7CF}" destId="{204F33E5-1C61-4B43-816B-4E6D0F92E62C}" srcOrd="0" destOrd="0" presId="urn:microsoft.com/office/officeart/2005/8/layout/radial5"/>
    <dgm:cxn modelId="{F2D7EA2E-98A2-4F26-91A1-7E74D98F7258}" type="presParOf" srcId="{60F2986C-DE0F-4797-B1FD-497216F2B381}" destId="{96FBA949-1BA9-45C2-A758-ED4C7830072C}" srcOrd="6" destOrd="0" presId="urn:microsoft.com/office/officeart/2005/8/layout/radial5"/>
    <dgm:cxn modelId="{29515D92-8B22-4E3C-ADB8-6A7D343ADB8A}" type="presParOf" srcId="{60F2986C-DE0F-4797-B1FD-497216F2B381}" destId="{0FFD908B-8D55-4666-8FC1-D1AEC7BB99E0}" srcOrd="7" destOrd="0" presId="urn:microsoft.com/office/officeart/2005/8/layout/radial5"/>
    <dgm:cxn modelId="{1FBF8F06-D131-43F9-9C77-F473B170008D}" type="presParOf" srcId="{0FFD908B-8D55-4666-8FC1-D1AEC7BB99E0}" destId="{6B3DAC19-A0FC-46BF-802D-8280DBAEE0A8}" srcOrd="0" destOrd="0" presId="urn:microsoft.com/office/officeart/2005/8/layout/radial5"/>
    <dgm:cxn modelId="{4FDEC6D7-87DE-4D10-B803-9B9FB71C4E4C}" type="presParOf" srcId="{60F2986C-DE0F-4797-B1FD-497216F2B381}" destId="{78639048-C8C2-44B3-89AE-67543720D0F4}" srcOrd="8" destOrd="0" presId="urn:microsoft.com/office/officeart/2005/8/layout/radial5"/>
    <dgm:cxn modelId="{D0A25AF2-8CFD-46B0-8AF2-D07FD35D8A92}" type="presParOf" srcId="{60F2986C-DE0F-4797-B1FD-497216F2B381}" destId="{72294878-09A5-4AD6-8BA1-B1D44501999C}" srcOrd="9" destOrd="0" presId="urn:microsoft.com/office/officeart/2005/8/layout/radial5"/>
    <dgm:cxn modelId="{AE793EE2-6143-43CB-9282-D112EAD6592F}" type="presParOf" srcId="{72294878-09A5-4AD6-8BA1-B1D44501999C}" destId="{B546FF6C-1CFA-434D-94FB-D87581D2B797}" srcOrd="0" destOrd="0" presId="urn:microsoft.com/office/officeart/2005/8/layout/radial5"/>
    <dgm:cxn modelId="{8A7BE4C4-A754-46A2-8426-D6478705323B}" type="presParOf" srcId="{60F2986C-DE0F-4797-B1FD-497216F2B381}" destId="{584723CD-BF34-4A8A-9661-880B29214DFD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C674C2-1019-472B-A1B8-014DDB01EDC9}">
      <dsp:nvSpPr>
        <dsp:cNvPr id="0" name=""/>
        <dsp:cNvSpPr/>
      </dsp:nvSpPr>
      <dsp:spPr>
        <a:xfrm>
          <a:off x="4566234" y="2395767"/>
          <a:ext cx="3159905" cy="2431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500" kern="1200" dirty="0"/>
            <a:t>INSTRUMENTOS DE LA ESPIRITUALIDAD COMUNITARIA</a:t>
          </a:r>
        </a:p>
      </dsp:txBody>
      <dsp:txXfrm>
        <a:off x="5028991" y="2751816"/>
        <a:ext cx="2234391" cy="1719158"/>
      </dsp:txXfrm>
    </dsp:sp>
    <dsp:sp modelId="{14EAA0BF-BE44-462C-8FEC-6602F15D44CB}">
      <dsp:nvSpPr>
        <dsp:cNvPr id="0" name=""/>
        <dsp:cNvSpPr/>
      </dsp:nvSpPr>
      <dsp:spPr>
        <a:xfrm rot="16200000">
          <a:off x="6031129" y="1855268"/>
          <a:ext cx="230114" cy="6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900" kern="1200"/>
        </a:p>
      </dsp:txBody>
      <dsp:txXfrm>
        <a:off x="6065646" y="2021754"/>
        <a:ext cx="161080" cy="395906"/>
      </dsp:txXfrm>
    </dsp:sp>
    <dsp:sp modelId="{B6A0DF8A-B5A6-4B4D-A25B-A79DBDBF2287}">
      <dsp:nvSpPr>
        <dsp:cNvPr id="0" name=""/>
        <dsp:cNvSpPr/>
      </dsp:nvSpPr>
      <dsp:spPr>
        <a:xfrm>
          <a:off x="5049360" y="-25221"/>
          <a:ext cx="2193652" cy="19868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/>
            <a:t>PACTO DE AMOR RECIPROCO</a:t>
          </a:r>
        </a:p>
      </dsp:txBody>
      <dsp:txXfrm>
        <a:off x="5370613" y="265741"/>
        <a:ext cx="1551146" cy="1404886"/>
      </dsp:txXfrm>
    </dsp:sp>
    <dsp:sp modelId="{CF086650-DC71-4D2F-A321-BB06BDA01394}">
      <dsp:nvSpPr>
        <dsp:cNvPr id="0" name=""/>
        <dsp:cNvSpPr/>
      </dsp:nvSpPr>
      <dsp:spPr>
        <a:xfrm rot="20673382">
          <a:off x="7804568" y="2761356"/>
          <a:ext cx="448577" cy="6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900" kern="1200"/>
        </a:p>
      </dsp:txBody>
      <dsp:txXfrm>
        <a:off x="7806998" y="2911243"/>
        <a:ext cx="314004" cy="395906"/>
      </dsp:txXfrm>
    </dsp:sp>
    <dsp:sp modelId="{B5F186A8-62E2-4115-AB36-069039C92A28}">
      <dsp:nvSpPr>
        <dsp:cNvPr id="0" name=""/>
        <dsp:cNvSpPr/>
      </dsp:nvSpPr>
      <dsp:spPr>
        <a:xfrm>
          <a:off x="8395616" y="1545707"/>
          <a:ext cx="2446780" cy="22125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/>
            <a:t>COMUNIÓN DE EXPERIENCIAS DE LA PALABRA</a:t>
          </a:r>
        </a:p>
      </dsp:txBody>
      <dsp:txXfrm>
        <a:off x="8753939" y="1869725"/>
        <a:ext cx="1730134" cy="1564499"/>
      </dsp:txXfrm>
    </dsp:sp>
    <dsp:sp modelId="{DD12E4C2-5355-4237-B288-B73E08A1D7CF}">
      <dsp:nvSpPr>
        <dsp:cNvPr id="0" name=""/>
        <dsp:cNvSpPr/>
      </dsp:nvSpPr>
      <dsp:spPr>
        <a:xfrm rot="2296382">
          <a:off x="7318574" y="4331672"/>
          <a:ext cx="317365" cy="6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900" kern="1200"/>
        </a:p>
      </dsp:txBody>
      <dsp:txXfrm>
        <a:off x="7328806" y="4434154"/>
        <a:ext cx="222156" cy="395906"/>
      </dsp:txXfrm>
    </dsp:sp>
    <dsp:sp modelId="{96FBA949-1BA9-45C2-A758-ED4C7830072C}">
      <dsp:nvSpPr>
        <dsp:cNvPr id="0" name=""/>
        <dsp:cNvSpPr/>
      </dsp:nvSpPr>
      <dsp:spPr>
        <a:xfrm>
          <a:off x="7399297" y="4463909"/>
          <a:ext cx="2562854" cy="2294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/>
            <a:t>COMUNIÓN ESPIRITUAL</a:t>
          </a:r>
        </a:p>
      </dsp:txBody>
      <dsp:txXfrm>
        <a:off x="7774618" y="4799918"/>
        <a:ext cx="1812212" cy="1622396"/>
      </dsp:txXfrm>
    </dsp:sp>
    <dsp:sp modelId="{0FFD908B-8D55-4666-8FC1-D1AEC7BB99E0}">
      <dsp:nvSpPr>
        <dsp:cNvPr id="0" name=""/>
        <dsp:cNvSpPr/>
      </dsp:nvSpPr>
      <dsp:spPr>
        <a:xfrm rot="7997594">
          <a:off x="5019740" y="4383365"/>
          <a:ext cx="176640" cy="6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900" kern="1200"/>
        </a:p>
      </dsp:txBody>
      <dsp:txXfrm rot="10800000">
        <a:off x="5064405" y="4496049"/>
        <a:ext cx="123648" cy="395906"/>
      </dsp:txXfrm>
    </dsp:sp>
    <dsp:sp modelId="{78639048-C8C2-44B3-89AE-67543720D0F4}">
      <dsp:nvSpPr>
        <dsp:cNvPr id="0" name=""/>
        <dsp:cNvSpPr/>
      </dsp:nvSpPr>
      <dsp:spPr>
        <a:xfrm>
          <a:off x="3031957" y="4567835"/>
          <a:ext cx="2362553" cy="21904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/>
            <a:t>COLOQUIO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/>
            <a:t>CON QUIEN ES MAS MADURO EN CAMINO ESPIRITUAL </a:t>
          </a:r>
        </a:p>
      </dsp:txBody>
      <dsp:txXfrm>
        <a:off x="3377945" y="4888625"/>
        <a:ext cx="1670577" cy="1548909"/>
      </dsp:txXfrm>
    </dsp:sp>
    <dsp:sp modelId="{72294878-09A5-4AD6-8BA1-B1D44501999C}">
      <dsp:nvSpPr>
        <dsp:cNvPr id="0" name=""/>
        <dsp:cNvSpPr/>
      </dsp:nvSpPr>
      <dsp:spPr>
        <a:xfrm rot="11478737">
          <a:off x="3855065" y="2877696"/>
          <a:ext cx="545335" cy="6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900" kern="1200"/>
        </a:p>
      </dsp:txBody>
      <dsp:txXfrm rot="10800000">
        <a:off x="4017076" y="3025711"/>
        <a:ext cx="381735" cy="395906"/>
      </dsp:txXfrm>
    </dsp:sp>
    <dsp:sp modelId="{584723CD-BF34-4A8A-9661-880B29214DFD}">
      <dsp:nvSpPr>
        <dsp:cNvPr id="0" name=""/>
        <dsp:cNvSpPr/>
      </dsp:nvSpPr>
      <dsp:spPr>
        <a:xfrm>
          <a:off x="988656" y="1578877"/>
          <a:ext cx="2647528" cy="25312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/>
            <a:t>HORA DE LA VERDAD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/>
            <a:t> DE EDIFICACIÓN Y CORRECCIÓN RECÍPROCA</a:t>
          </a:r>
        </a:p>
      </dsp:txBody>
      <dsp:txXfrm>
        <a:off x="1376377" y="1949563"/>
        <a:ext cx="1872086" cy="1789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CD1CFEF-5038-4503-B836-1406C1CF2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9F12151-A5A4-4EA9-9DE6-052895623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EE2AECA-C55C-429F-8E6C-1C723222A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4336-D7BD-4A1D-895C-C5624A97F256}" type="datetimeFigureOut">
              <a:rPr lang="es-CL" smtClean="0"/>
              <a:t>18-07-18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D2E4B3B-32F8-4646-B9A0-D1E242E0F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9BB196F-F57D-4EC6-B378-BF9BC275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FDD9-5F32-4D54-8204-10779839532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9730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5909EC-378F-47F0-8FA7-175E1E09A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73CF8C0-6C19-4A2F-8982-89D024731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2589E33-2E10-4173-8B5E-26B7BEC3B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4336-D7BD-4A1D-895C-C5624A97F256}" type="datetimeFigureOut">
              <a:rPr lang="es-CL" smtClean="0"/>
              <a:t>18-07-18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402B0C5-1C56-4158-887A-A008D40C3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92D0FB7-93A0-49AF-8C09-B3ADD1D19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FDD9-5F32-4D54-8204-10779839532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778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D3CCD47E-1D4B-49BC-8EF0-3D32AFAB2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ECBD1BF-B262-4D70-944A-3A0F9A1F08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3C910B4-4939-4BD8-926C-0D06B15AF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4336-D7BD-4A1D-895C-C5624A97F256}" type="datetimeFigureOut">
              <a:rPr lang="es-CL" smtClean="0"/>
              <a:t>18-07-18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640C8B9-6BBD-486F-A57C-FC614C95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361C7D1-7E30-4CC7-9FF4-456203048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FDD9-5F32-4D54-8204-10779839532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6806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EEA23D-C931-40B0-93A2-FFC76A8B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36ADFCA-1C2D-4173-AEC3-FB1B3627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499A40F-9281-44CE-9CDA-0CD4B11DF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4336-D7BD-4A1D-895C-C5624A97F256}" type="datetimeFigureOut">
              <a:rPr lang="es-CL" smtClean="0"/>
              <a:t>18-07-18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4DB7D8E-FCA7-48AB-A2C3-D2CDBF7D5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9EFEFFA-3F9C-4936-8742-00A52C2EB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FDD9-5F32-4D54-8204-10779839532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99118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26C513E-2FD4-42DE-A182-292AE6D1B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EADE9FB-86A3-45B4-9FD1-47A07745D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6171E35-6143-48F3-BE84-B1CF99D86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4336-D7BD-4A1D-895C-C5624A97F256}" type="datetimeFigureOut">
              <a:rPr lang="es-CL" smtClean="0"/>
              <a:t>18-07-18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1602139-8C4D-4ED7-AF6D-3D70B92FC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99435C7-FF70-4B32-ADAD-05B20D47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FDD9-5F32-4D54-8204-10779839532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385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3F9DB93-2EAB-4838-962D-04DA610C7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2FA2C67-3809-4019-9496-0A0469128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895EDFB-5AAF-4DD5-83E5-1A2C70473C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F0BE30B-3C10-40CC-99DA-6FEED6D22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4336-D7BD-4A1D-895C-C5624A97F256}" type="datetimeFigureOut">
              <a:rPr lang="es-CL" smtClean="0"/>
              <a:t>18-07-18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DC3EAEB-93F9-444D-A9E1-8FA05916E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AA0D50E-DE92-48FC-9545-15591DAA0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FDD9-5F32-4D54-8204-10779839532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4144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586582-8370-457C-A0D7-295C05560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AAAD205-4524-4CE5-8FC2-779F1C37C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873D144-9704-4BCD-BD69-40ADE4E73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B384898B-62CB-48BA-99DD-8059E2D884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A43418DA-9FA8-47B1-95A7-3C11D107EC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11C15856-7919-4715-A97E-4A793BAEC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4336-D7BD-4A1D-895C-C5624A97F256}" type="datetimeFigureOut">
              <a:rPr lang="es-CL" smtClean="0"/>
              <a:t>18-07-18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97CCB8BC-78D0-4CF0-900F-33E743F1D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1028B773-3F39-48AC-A769-747D1A952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FDD9-5F32-4D54-8204-10779839532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664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050B27D-1C97-4AC5-842E-6C775901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F55BBBC-8E19-4002-BE77-C53ED0D7C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4336-D7BD-4A1D-895C-C5624A97F256}" type="datetimeFigureOut">
              <a:rPr lang="es-CL" smtClean="0"/>
              <a:t>18-07-18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C449E85-15A4-446B-9320-FA33A98CA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BC545106-8FD3-4553-8C7B-3FE784F0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FDD9-5F32-4D54-8204-10779839532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1286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E79DDD51-C285-4A53-82CB-E7E8D36D2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4336-D7BD-4A1D-895C-C5624A97F256}" type="datetimeFigureOut">
              <a:rPr lang="es-CL" smtClean="0"/>
              <a:t>18-07-18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0EED429-5F66-4F08-B69F-54C71303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FDF03DA8-1448-4E75-8907-65B838A7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FDD9-5F32-4D54-8204-10779839532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798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60215B-C933-4315-99C5-99B8737F0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EDE28A2-7B3B-4228-A74E-EB3BCAE91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4E17CF4-2815-49DD-AFAA-2C038DD9F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5C8A94E-C749-4152-9A91-08482193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4336-D7BD-4A1D-895C-C5624A97F256}" type="datetimeFigureOut">
              <a:rPr lang="es-CL" smtClean="0"/>
              <a:t>18-07-18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1800C14-2245-4718-9E95-EF3EE1DE6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903C856-473D-4072-A816-0F9ADA9E2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FDD9-5F32-4D54-8204-10779839532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6105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3A0B654-D3BE-4763-8E85-0E9EDB26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70A29433-C9A0-4AE4-AC81-358A138AE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02606C3-F8C5-493F-89BC-68A70BC66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5C6EFB3-C4F2-4A72-B530-CA1C188C6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4336-D7BD-4A1D-895C-C5624A97F256}" type="datetimeFigureOut">
              <a:rPr lang="es-CL" smtClean="0"/>
              <a:t>18-07-18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3C90706-6842-445E-84D4-041E201A2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5DC5493-A026-4D68-B45D-5E5CFB5E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FDD9-5F32-4D54-8204-10779839532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8229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35680648-5EA0-4733-81B8-720A61DBB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68A3FC7-6A7E-4329-B2DE-9BF332558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3BCA15B-7C80-45D5-B82C-452467547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14336-D7BD-4A1D-895C-C5624A97F256}" type="datetimeFigureOut">
              <a:rPr lang="es-CL" smtClean="0"/>
              <a:t>18-07-18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2EE5D45-F301-46E3-B8D2-963555435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B5BD059-81E0-4BCC-99DE-7EE9DE248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CFDD9-5F32-4D54-8204-10779839532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2571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3CCE9601-F6D7-4766-B337-9105F91070C1}"/>
              </a:ext>
            </a:extLst>
          </p:cNvPr>
          <p:cNvSpPr txBox="1"/>
          <p:nvPr/>
        </p:nvSpPr>
        <p:spPr>
          <a:xfrm>
            <a:off x="1443789" y="1660358"/>
            <a:ext cx="9456821" cy="310854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s-CL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ARTE DE ACOMPAÑAR A JÓVENES</a:t>
            </a:r>
          </a:p>
          <a:p>
            <a:pPr algn="ctr"/>
            <a:r>
              <a:rPr lang="es-CL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AMBIENTES SANOS Y SEGUROS</a:t>
            </a:r>
          </a:p>
          <a:p>
            <a:pPr algn="ctr"/>
            <a:endParaRPr lang="es-CL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CL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s-CL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 de los Focolares</a:t>
            </a:r>
          </a:p>
        </p:txBody>
      </p:sp>
    </p:spTree>
    <p:extLst>
      <p:ext uri="{BB962C8B-B14F-4D97-AF65-F5344CB8AC3E}">
        <p14:creationId xmlns:p14="http://schemas.microsoft.com/office/powerpoint/2010/main" val="250229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ABD97B4-E6D6-4E57-9C7A-E8A428955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7" b="12647"/>
          <a:stretch/>
        </p:blipFill>
        <p:spPr>
          <a:xfrm>
            <a:off x="0" y="0"/>
            <a:ext cx="12240127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1FD8A3B-60B4-430B-804D-96A1085870EB}"/>
              </a:ext>
            </a:extLst>
          </p:cNvPr>
          <p:cNvSpPr txBox="1"/>
          <p:nvPr/>
        </p:nvSpPr>
        <p:spPr>
          <a:xfrm>
            <a:off x="0" y="4549676"/>
            <a:ext cx="7724274" cy="23083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>
                <a:solidFill>
                  <a:schemeClr val="bg1"/>
                </a:solidFill>
              </a:rPr>
              <a:t>VIVIR CON ELLOS “EL ARTE DE AMAR”</a:t>
            </a:r>
          </a:p>
          <a:p>
            <a:pPr algn="ctr"/>
            <a:r>
              <a:rPr lang="es-CL" sz="3600" dirty="0">
                <a:solidFill>
                  <a:schemeClr val="bg1"/>
                </a:solidFill>
              </a:rPr>
              <a:t>VER A JESUS EN CADA UNO..</a:t>
            </a:r>
          </a:p>
          <a:p>
            <a:pPr algn="ctr"/>
            <a:r>
              <a:rPr lang="es-CL" sz="3600" dirty="0">
                <a:solidFill>
                  <a:schemeClr val="bg1"/>
                </a:solidFill>
              </a:rPr>
              <a:t>AMAR A TODOS..</a:t>
            </a:r>
          </a:p>
          <a:p>
            <a:pPr algn="ctr"/>
            <a:r>
              <a:rPr lang="es-CL" sz="3600" dirty="0">
                <a:solidFill>
                  <a:schemeClr val="bg1"/>
                </a:solidFill>
              </a:rPr>
              <a:t>HACERSE UNO..</a:t>
            </a:r>
          </a:p>
        </p:txBody>
      </p:sp>
    </p:spTree>
    <p:extLst>
      <p:ext uri="{BB962C8B-B14F-4D97-AF65-F5344CB8AC3E}">
        <p14:creationId xmlns:p14="http://schemas.microsoft.com/office/powerpoint/2010/main" val="201977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ABD97B4-E6D6-4E57-9C7A-E8A428955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r="-987"/>
          <a:stretch/>
        </p:blipFill>
        <p:spPr>
          <a:xfrm>
            <a:off x="5582653" y="0"/>
            <a:ext cx="6825916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1FD8A3B-60B4-430B-804D-96A1085870EB}"/>
              </a:ext>
            </a:extLst>
          </p:cNvPr>
          <p:cNvSpPr txBox="1"/>
          <p:nvPr/>
        </p:nvSpPr>
        <p:spPr>
          <a:xfrm>
            <a:off x="-1" y="0"/>
            <a:ext cx="5582653" cy="68788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CL" sz="36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CL" sz="3600" b="1" dirty="0">
                <a:solidFill>
                  <a:schemeClr val="accent6">
                    <a:lumMod val="50000"/>
                  </a:schemeClr>
                </a:solidFill>
              </a:rPr>
              <a:t>IMPORTANCIA </a:t>
            </a:r>
          </a:p>
          <a:p>
            <a:pPr algn="ctr"/>
            <a:r>
              <a:rPr lang="es-CL" sz="3600" b="1" dirty="0">
                <a:solidFill>
                  <a:schemeClr val="accent6">
                    <a:lumMod val="50000"/>
                  </a:schemeClr>
                </a:solidFill>
              </a:rPr>
              <a:t>DE LOS COLOQUIOS PERSONALES</a:t>
            </a:r>
          </a:p>
          <a:p>
            <a:pPr algn="ctr"/>
            <a:endParaRPr lang="es-CL" sz="36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s-CL" sz="36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s-CL" sz="36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CL" sz="3600" b="1" dirty="0">
                <a:solidFill>
                  <a:schemeClr val="accent6">
                    <a:lumMod val="50000"/>
                  </a:schemeClr>
                </a:solidFill>
              </a:rPr>
              <a:t>“HACERSE UNO”</a:t>
            </a:r>
          </a:p>
          <a:p>
            <a:pPr algn="ctr"/>
            <a:endParaRPr lang="es-CL" sz="36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CL" sz="3600" b="1" dirty="0">
                <a:solidFill>
                  <a:schemeClr val="accent6">
                    <a:lumMod val="50000"/>
                  </a:schemeClr>
                </a:solidFill>
              </a:rPr>
              <a:t>VACÍO DE AMOR </a:t>
            </a:r>
          </a:p>
          <a:p>
            <a:pPr algn="ctr"/>
            <a:r>
              <a:rPr lang="es-CL" sz="3600" b="1" dirty="0">
                <a:solidFill>
                  <a:schemeClr val="accent6">
                    <a:lumMod val="50000"/>
                  </a:schemeClr>
                </a:solidFill>
              </a:rPr>
              <a:t>PARA QUE </a:t>
            </a:r>
          </a:p>
          <a:p>
            <a:pPr algn="ctr"/>
            <a:r>
              <a:rPr lang="es-CL" sz="3600" b="1" dirty="0">
                <a:solidFill>
                  <a:schemeClr val="accent6">
                    <a:lumMod val="50000"/>
                  </a:schemeClr>
                </a:solidFill>
              </a:rPr>
              <a:t>EL ESPÍRITU SANTO ILUMINE</a:t>
            </a:r>
          </a:p>
          <a:p>
            <a:pPr algn="ctr"/>
            <a:endParaRPr lang="es-CL" sz="9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97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ABD97B4-E6D6-4E57-9C7A-E8A428955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72"/>
            <a:ext cx="12143873" cy="683092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1FD8A3B-60B4-430B-804D-96A1085870EB}"/>
              </a:ext>
            </a:extLst>
          </p:cNvPr>
          <p:cNvSpPr txBox="1"/>
          <p:nvPr/>
        </p:nvSpPr>
        <p:spPr>
          <a:xfrm>
            <a:off x="2815390" y="5757371"/>
            <a:ext cx="9328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DEJAMOS SOLO AL FORMADOR</a:t>
            </a:r>
          </a:p>
        </p:txBody>
      </p:sp>
    </p:spTree>
    <p:extLst>
      <p:ext uri="{BB962C8B-B14F-4D97-AF65-F5344CB8AC3E}">
        <p14:creationId xmlns:p14="http://schemas.microsoft.com/office/powerpoint/2010/main" val="2538067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ABD97B4-E6D6-4E57-9C7A-E8A428955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2" b="14915"/>
          <a:stretch/>
        </p:blipFill>
        <p:spPr>
          <a:xfrm>
            <a:off x="-16043" y="-48127"/>
            <a:ext cx="12208043" cy="695425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1FD8A3B-60B4-430B-804D-96A1085870EB}"/>
              </a:ext>
            </a:extLst>
          </p:cNvPr>
          <p:cNvSpPr txBox="1"/>
          <p:nvPr/>
        </p:nvSpPr>
        <p:spPr>
          <a:xfrm>
            <a:off x="-16043" y="5705798"/>
            <a:ext cx="6785811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/>
              <a:t>ES LA COMUNIDAD QUE EDUCA</a:t>
            </a:r>
          </a:p>
          <a:p>
            <a:pPr algn="ctr"/>
            <a:r>
              <a:rPr lang="es-CL" sz="3600" dirty="0"/>
              <a:t>COHERENCIA DE MUCHOS</a:t>
            </a:r>
          </a:p>
        </p:txBody>
      </p:sp>
    </p:spTree>
    <p:extLst>
      <p:ext uri="{BB962C8B-B14F-4D97-AF65-F5344CB8AC3E}">
        <p14:creationId xmlns:p14="http://schemas.microsoft.com/office/powerpoint/2010/main" val="3096271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ABD97B4-E6D6-4E57-9C7A-E8A428955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 b="7692"/>
          <a:stretch/>
        </p:blipFill>
        <p:spPr>
          <a:xfrm>
            <a:off x="1" y="-27288"/>
            <a:ext cx="12192000" cy="69125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1FD8A3B-60B4-430B-804D-96A1085870EB}"/>
              </a:ext>
            </a:extLst>
          </p:cNvPr>
          <p:cNvSpPr txBox="1"/>
          <p:nvPr/>
        </p:nvSpPr>
        <p:spPr>
          <a:xfrm>
            <a:off x="3392906" y="222846"/>
            <a:ext cx="8799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chemeClr val="bg1"/>
                </a:solidFill>
              </a:rPr>
              <a:t>EL FORMADOR ES AYUDADO</a:t>
            </a:r>
          </a:p>
          <a:p>
            <a:pPr algn="ctr"/>
            <a:r>
              <a:rPr lang="es-CL" sz="3600" dirty="0">
                <a:solidFill>
                  <a:schemeClr val="bg1"/>
                </a:solidFill>
              </a:rPr>
              <a:t>UNA COMUNIDAD QUE SE SANTIFICA JUNTOS</a:t>
            </a:r>
          </a:p>
        </p:txBody>
      </p:sp>
    </p:spTree>
    <p:extLst>
      <p:ext uri="{BB962C8B-B14F-4D97-AF65-F5344CB8AC3E}">
        <p14:creationId xmlns:p14="http://schemas.microsoft.com/office/powerpoint/2010/main" val="965970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E772DB6E-7B96-4EE5-86BD-765A382EA1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174572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5680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C31C0859-1132-4504-823E-093A7E4D1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58" y="625642"/>
            <a:ext cx="5606715" cy="560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90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2799943-9C1E-4C88-99B9-6C0CF6963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57" y="2318084"/>
            <a:ext cx="3810000" cy="381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05FD8CF-22E9-4EF6-8718-D5249473F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24000"/>
            <a:ext cx="3810000" cy="381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C31C0859-1132-4504-823E-093A7E4D1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2" y="413084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72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ABD97B4-E6D6-4E57-9C7A-E8A428955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/>
          <a:stretch/>
        </p:blipFill>
        <p:spPr>
          <a:xfrm>
            <a:off x="0" y="0"/>
            <a:ext cx="12192000" cy="694133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1FD8A3B-60B4-430B-804D-96A1085870EB}"/>
              </a:ext>
            </a:extLst>
          </p:cNvPr>
          <p:cNvSpPr txBox="1"/>
          <p:nvPr/>
        </p:nvSpPr>
        <p:spPr>
          <a:xfrm>
            <a:off x="7183731" y="3850105"/>
            <a:ext cx="5008267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chemeClr val="bg1"/>
                </a:solidFill>
              </a:rPr>
              <a:t>JUNTO AL PERFIL PETRINO, </a:t>
            </a:r>
          </a:p>
          <a:p>
            <a:pPr algn="ctr"/>
            <a:r>
              <a:rPr lang="es-CL" sz="3600" dirty="0">
                <a:solidFill>
                  <a:schemeClr val="bg1"/>
                </a:solidFill>
              </a:rPr>
              <a:t>EL PERFIL CARISMÁTICO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F61BC06-37ED-43F6-8A88-5ED8CD71E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732" y="0"/>
            <a:ext cx="5008267" cy="385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9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ABD97B4-E6D6-4E57-9C7A-E8A428955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2204" cy="694133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347BCDA-D132-44A5-B297-9E892E889C9E}"/>
              </a:ext>
            </a:extLst>
          </p:cNvPr>
          <p:cNvSpPr txBox="1"/>
          <p:nvPr/>
        </p:nvSpPr>
        <p:spPr>
          <a:xfrm>
            <a:off x="6641431" y="1949115"/>
            <a:ext cx="4716379" cy="2308324"/>
          </a:xfrm>
          <a:prstGeom prst="rect">
            <a:avLst/>
          </a:prstGeom>
          <a:noFill/>
          <a:ln>
            <a:solidFill>
              <a:schemeClr val="accent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s-CL" sz="3600" dirty="0"/>
              <a:t>LA ESPIRITUALIDAD </a:t>
            </a:r>
          </a:p>
          <a:p>
            <a:pPr algn="ctr"/>
            <a:r>
              <a:rPr lang="es-CL" sz="3600" dirty="0"/>
              <a:t>DE COMUNION </a:t>
            </a:r>
          </a:p>
          <a:p>
            <a:pPr algn="ctr"/>
            <a:r>
              <a:rPr lang="es-CL" sz="3600" dirty="0"/>
              <a:t>COMO DON </a:t>
            </a:r>
          </a:p>
          <a:p>
            <a:pPr algn="ctr"/>
            <a:r>
              <a:rPr lang="es-CL" sz="3600" dirty="0"/>
              <a:t>PARA TODA LA IGLESIA</a:t>
            </a:r>
          </a:p>
        </p:txBody>
      </p:sp>
    </p:spTree>
    <p:extLst>
      <p:ext uri="{BB962C8B-B14F-4D97-AF65-F5344CB8AC3E}">
        <p14:creationId xmlns:p14="http://schemas.microsoft.com/office/powerpoint/2010/main" val="2081584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ABD97B4-E6D6-4E57-9C7A-E8A428955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3" y="-4512"/>
            <a:ext cx="12208043" cy="686702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1FD8A3B-60B4-430B-804D-96A1085870EB}"/>
              </a:ext>
            </a:extLst>
          </p:cNvPr>
          <p:cNvSpPr txBox="1"/>
          <p:nvPr/>
        </p:nvSpPr>
        <p:spPr>
          <a:xfrm>
            <a:off x="505325" y="5657671"/>
            <a:ext cx="7483642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chemeClr val="bg1"/>
                </a:solidFill>
              </a:rPr>
              <a:t>LA UNIDAD</a:t>
            </a:r>
          </a:p>
          <a:p>
            <a:pPr algn="ctr"/>
            <a:r>
              <a:rPr lang="es-CL" sz="3600" dirty="0">
                <a:solidFill>
                  <a:schemeClr val="bg1"/>
                </a:solidFill>
              </a:rPr>
              <a:t>ES EL ESPACIO SANO Y SEGURO</a:t>
            </a:r>
          </a:p>
        </p:txBody>
      </p:sp>
    </p:spTree>
    <p:extLst>
      <p:ext uri="{BB962C8B-B14F-4D97-AF65-F5344CB8AC3E}">
        <p14:creationId xmlns:p14="http://schemas.microsoft.com/office/powerpoint/2010/main" val="3215234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ABD97B4-E6D6-4E57-9C7A-E8A428955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1" b="182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1FD8A3B-60B4-430B-804D-96A1085870EB}"/>
              </a:ext>
            </a:extLst>
          </p:cNvPr>
          <p:cNvSpPr txBox="1"/>
          <p:nvPr/>
        </p:nvSpPr>
        <p:spPr>
          <a:xfrm>
            <a:off x="1041690" y="463479"/>
            <a:ext cx="894452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/>
              <a:t>GENERAR UN CLIMA DE RECIPROCIDAD, </a:t>
            </a:r>
          </a:p>
          <a:p>
            <a:pPr algn="ctr"/>
            <a:r>
              <a:rPr lang="es-CL" sz="3600" b="1" dirty="0"/>
              <a:t>según el modelo de la Trinidad.</a:t>
            </a:r>
          </a:p>
        </p:txBody>
      </p:sp>
    </p:spTree>
    <p:extLst>
      <p:ext uri="{BB962C8B-B14F-4D97-AF65-F5344CB8AC3E}">
        <p14:creationId xmlns:p14="http://schemas.microsoft.com/office/powerpoint/2010/main" val="2480761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ABD97B4-E6D6-4E57-9C7A-E8A428955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0" b="15833"/>
          <a:stretch/>
        </p:blipFill>
        <p:spPr>
          <a:xfrm>
            <a:off x="-44464" y="-24608"/>
            <a:ext cx="12236464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1FD8A3B-60B4-430B-804D-96A1085870EB}"/>
              </a:ext>
            </a:extLst>
          </p:cNvPr>
          <p:cNvSpPr txBox="1"/>
          <p:nvPr/>
        </p:nvSpPr>
        <p:spPr>
          <a:xfrm>
            <a:off x="768931" y="5657671"/>
            <a:ext cx="10609673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chemeClr val="bg1"/>
                </a:solidFill>
              </a:rPr>
              <a:t>PUEDAN EXPERIMENTAR LA ALEGRÍA DE LA PRESENCIA DE JESUS  EN MEDIO DE LA COMUNIDAD </a:t>
            </a:r>
          </a:p>
        </p:txBody>
      </p:sp>
    </p:spTree>
    <p:extLst>
      <p:ext uri="{BB962C8B-B14F-4D97-AF65-F5344CB8AC3E}">
        <p14:creationId xmlns:p14="http://schemas.microsoft.com/office/powerpoint/2010/main" val="2655021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ABD97B4-E6D6-4E57-9C7A-E8A428955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7" b="12507"/>
          <a:stretch/>
        </p:blipFill>
        <p:spPr>
          <a:xfrm>
            <a:off x="-2249" y="0"/>
            <a:ext cx="12194249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1FD8A3B-60B4-430B-804D-96A1085870EB}"/>
              </a:ext>
            </a:extLst>
          </p:cNvPr>
          <p:cNvSpPr txBox="1"/>
          <p:nvPr/>
        </p:nvSpPr>
        <p:spPr>
          <a:xfrm>
            <a:off x="3247479" y="246909"/>
            <a:ext cx="8944521" cy="64633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chemeClr val="bg1"/>
                </a:solidFill>
              </a:rPr>
              <a:t>CONSTRUCTORES DE UNIDAD EN LA SOCIEDAD</a:t>
            </a:r>
          </a:p>
        </p:txBody>
      </p:sp>
    </p:spTree>
    <p:extLst>
      <p:ext uri="{BB962C8B-B14F-4D97-AF65-F5344CB8AC3E}">
        <p14:creationId xmlns:p14="http://schemas.microsoft.com/office/powerpoint/2010/main" val="1994880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ABD97B4-E6D6-4E57-9C7A-E8A428955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3" y="-4512"/>
            <a:ext cx="12208043" cy="686702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1FD8A3B-60B4-430B-804D-96A1085870EB}"/>
              </a:ext>
            </a:extLst>
          </p:cNvPr>
          <p:cNvSpPr txBox="1"/>
          <p:nvPr/>
        </p:nvSpPr>
        <p:spPr>
          <a:xfrm>
            <a:off x="-16043" y="2629162"/>
            <a:ext cx="21897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chemeClr val="bg1"/>
                </a:solidFill>
              </a:rPr>
              <a:t>UN CAMINO </a:t>
            </a:r>
          </a:p>
          <a:p>
            <a:pPr algn="ctr"/>
            <a:r>
              <a:rPr lang="es-CL" sz="3600" dirty="0">
                <a:solidFill>
                  <a:schemeClr val="bg1"/>
                </a:solidFill>
              </a:rPr>
              <a:t>DE SANTIDAD</a:t>
            </a:r>
          </a:p>
        </p:txBody>
      </p:sp>
    </p:spTree>
    <p:extLst>
      <p:ext uri="{BB962C8B-B14F-4D97-AF65-F5344CB8AC3E}">
        <p14:creationId xmlns:p14="http://schemas.microsoft.com/office/powerpoint/2010/main" val="3543090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mana teologica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0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182</Words>
  <Application>Microsoft Macintosh PowerPoint</Application>
  <PresentationFormat>Personalizado</PresentationFormat>
  <Paragraphs>47</Paragraphs>
  <Slides>17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Beatriz Isola</dc:creator>
  <cp:lastModifiedBy>EnVivoImagen</cp:lastModifiedBy>
  <cp:revision>16</cp:revision>
  <dcterms:created xsi:type="dcterms:W3CDTF">2018-07-18T01:26:28Z</dcterms:created>
  <dcterms:modified xsi:type="dcterms:W3CDTF">2018-07-18T14:55:47Z</dcterms:modified>
</cp:coreProperties>
</file>